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75230" y="4999470"/>
            <a:ext cx="7437131" cy="1569660"/>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Brugerråd med patienter og pårørende, hvordan kommer deres stemme ind i en klinisk hverdag</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Oversygeplejerske</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Janni Sax Røgind</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Bispebjerg og Frederiksberg Hospital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Hjerteafdelingen</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779958" y="1629258"/>
            <a:ext cx="7896498" cy="4131900"/>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Sikre et forum hvor patienter og pårørende kan fremkomme med oplevelser, ønsker, meninger og holdninger til kvalitetsforbedrende tiltag. </a:t>
            </a:r>
          </a:p>
          <a:p>
            <a:pPr marL="285750" indent="-285750">
              <a:lnSpc>
                <a:spcPts val="1920"/>
              </a:lnSpc>
              <a:spcBef>
                <a:spcPts val="600"/>
              </a:spcBef>
              <a:buFont typeface="Arial" panose="020B0604020202020204" pitchFamily="34" charset="0"/>
              <a:buChar char="•"/>
            </a:pPr>
            <a:r>
              <a:rPr lang="da-DK" sz="1600" dirty="0">
                <a:latin typeface="Mari Book" pitchFamily="34" charset="0"/>
              </a:rPr>
              <a:t>Bidrage til at Hjerteafdelingens personale får en større forståelse for patienter og pårørendes oplevelse af deres forløb i Hjerteafdelingen. </a:t>
            </a:r>
          </a:p>
          <a:p>
            <a:pPr marL="285750" indent="-285750">
              <a:lnSpc>
                <a:spcPts val="1920"/>
              </a:lnSpc>
              <a:spcBef>
                <a:spcPts val="600"/>
              </a:spcBef>
              <a:buFont typeface="Arial" panose="020B0604020202020204" pitchFamily="34" charset="0"/>
              <a:buChar char="•"/>
            </a:pPr>
            <a:r>
              <a:rPr lang="da-DK" sz="1600" dirty="0">
                <a:latin typeface="Mari Book" pitchFamily="34" charset="0"/>
              </a:rPr>
              <a:t>Konkret kan patienter i ambulant forløb og tidligere indlagte patienter samt disses pårørende give input til forskellige problemstillinger herunder organisering af forløb i Hjerteafdelingen, implementering af nye arbejdsgange og procedurer, kommunikation og information samt fysiske rammer.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Herefter inddrages synspunkterne i det videre arbejde, hvorfor de beslutninger der tages i Hjerteafdelingen kvalificeres med udgangspunkt i brugernes perspektiv.</a:t>
            </a:r>
          </a:p>
          <a:p>
            <a:pPr marL="285750" indent="-285750">
              <a:lnSpc>
                <a:spcPts val="1920"/>
              </a:lnSpc>
              <a:spcBef>
                <a:spcPts val="600"/>
              </a:spcBef>
              <a:buFont typeface="Arial" panose="020B0604020202020204" pitchFamily="34" charset="0"/>
              <a:buChar char="•"/>
            </a:pPr>
            <a:r>
              <a:rPr lang="da-DK" sz="1600">
                <a:latin typeface="Mari Book" pitchFamily="34" charset="0"/>
              </a:rPr>
              <a:t>Man </a:t>
            </a:r>
            <a:r>
              <a:rPr lang="da-DK" sz="1600" dirty="0">
                <a:latin typeface="Mari Book" pitchFamily="34" charset="0"/>
              </a:rPr>
              <a:t>kan tage konkrete eksempler op eks. gennemgå LUP data, har de løsningsforslag som vi overser? Her fik vi mange gode snakke om </a:t>
            </a:r>
            <a:r>
              <a:rPr lang="da-DK" sz="1600" dirty="0" err="1">
                <a:latin typeface="Mari Book" pitchFamily="34" charset="0"/>
              </a:rPr>
              <a:t>bl.a</a:t>
            </a:r>
            <a:r>
              <a:rPr lang="da-DK" sz="1600" dirty="0">
                <a:latin typeface="Mari Book" pitchFamily="34" charset="0"/>
              </a:rPr>
              <a:t> BAL og PAS. Hvad giver værdi for patienter og pårørende. Fremtidens hjerteambulatorium, hvordan ser brugerne og pårørende sig i fremtidens ambulatorium, telefonkonsultationer og videomøder.</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6AB8D25E-659F-42B6-BCBF-14F0FF9BAA39}"/>
</file>

<file path=customXml/itemProps2.xml><?xml version="1.0" encoding="utf-8"?>
<ds:datastoreItem xmlns:ds="http://schemas.openxmlformats.org/officeDocument/2006/customXml" ds:itemID="{187A1761-2608-4BF7-8B2C-40907697EB35}"/>
</file>

<file path=customXml/itemProps3.xml><?xml version="1.0" encoding="utf-8"?>
<ds:datastoreItem xmlns:ds="http://schemas.openxmlformats.org/officeDocument/2006/customXml" ds:itemID="{527C26E4-18E1-4FD7-85F5-693BF68DF9A6}"/>
</file>

<file path=customXml/itemProps4.xml><?xml version="1.0" encoding="utf-8"?>
<ds:datastoreItem xmlns:ds="http://schemas.openxmlformats.org/officeDocument/2006/customXml" ds:itemID="{B64FA9AA-2215-4E61-913C-5D528EBD2E64}"/>
</file>

<file path=docProps/app.xml><?xml version="1.0" encoding="utf-8"?>
<Properties xmlns="http://schemas.openxmlformats.org/officeDocument/2006/extended-properties" xmlns:vt="http://schemas.openxmlformats.org/officeDocument/2006/docPropsVTypes">
  <TotalTime>25813</TotalTime>
  <Words>199</Words>
  <Application>Microsoft Office PowerPoint</Application>
  <PresentationFormat>Skærmshow (4:3)</PresentationFormat>
  <Paragraphs>16</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2024-03-25T12:53:31Z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